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Raleway" pitchFamily="2" charset="77"/>
      <p:regular r:id="rId9"/>
      <p:bold r:id="rId10"/>
    </p:embeddedFont>
    <p:embeddedFont>
      <p:font typeface="Roboto" panose="02000000000000000000" pitchFamily="2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7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9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173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57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AI-Powered Interview Performance Analyzer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23987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Real-Time Emotion &amp; Confidence Assessment System</a:t>
            </a:r>
            <a:endParaRPr lang="en-US"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798100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Making interview evaluations objective, data-driven, and fair.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5506760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Track 2 : Vertical Applications(AI for Workforce and HR).</a:t>
            </a:r>
          </a:p>
          <a:p>
            <a:pPr marL="0" indent="0" algn="l">
              <a:lnSpc>
                <a:spcPts val="35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Theme : Decode the unspoken side of human potential.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53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2550" y="491966"/>
            <a:ext cx="7891701" cy="1118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Problem with Traditional Interviews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112550" y="1878568"/>
            <a:ext cx="7891701" cy="1332071"/>
          </a:xfrm>
          <a:prstGeom prst="roundRect">
            <a:avLst>
              <a:gd name="adj" fmla="val 564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299002" y="2065020"/>
            <a:ext cx="238470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Subjective Assessment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99002" y="2451735"/>
            <a:ext cx="751879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Interviewer bias affects decisions. Inconsistent criteria and personal preferences influence scores.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112550" y="3389471"/>
            <a:ext cx="7891701" cy="1332071"/>
          </a:xfrm>
          <a:prstGeom prst="roundRect">
            <a:avLst>
              <a:gd name="adj" fmla="val 564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299002" y="3575923"/>
            <a:ext cx="223647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Missed Signals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99002" y="3962638"/>
            <a:ext cx="751879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Subtle emotional cues overlooked. Non-verbal communication ignored. Confidence levels hard to measure.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112550" y="4900374"/>
            <a:ext cx="7891701" cy="1332071"/>
          </a:xfrm>
          <a:prstGeom prst="roundRect">
            <a:avLst>
              <a:gd name="adj" fmla="val 564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299002" y="5086826"/>
            <a:ext cx="223647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Time-Consuming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99002" y="5473541"/>
            <a:ext cx="751879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note-taking during interviews. Hours spent analyzing. Difficult to compare candidates objectively.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12550" y="6411278"/>
            <a:ext cx="7891701" cy="1332071"/>
          </a:xfrm>
          <a:prstGeom prst="roundRect">
            <a:avLst>
              <a:gd name="adj" fmla="val 564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299002" y="6597729"/>
            <a:ext cx="223647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 Concrete Data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299002" y="6984444"/>
            <a:ext cx="751879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Vague feedback like "seemed nervous." No quantifiable metrics. Hard to justify hiring decisions.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329" y="573881"/>
            <a:ext cx="7683341" cy="1303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Solution: Real-Time AI Analyzer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0329" y="2190750"/>
            <a:ext cx="7683341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analysis across three dimensions, delivering an 85/100 performance score with actionable insights.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329" y="3093125"/>
            <a:ext cx="521613" cy="5216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12689" y="3216950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Facial Emotions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512689" y="3668078"/>
            <a:ext cx="6900982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Detects happiness, confidence, nervousness. Tracks emotional stability and engagement throughout the interview.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0329" y="4753094"/>
            <a:ext cx="521613" cy="52161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12689" y="4876919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Voice Tone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1512689" y="5328047"/>
            <a:ext cx="6900982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Analyzes speaking confidence, pitch, energy levels, fluency, and hesitation patterns in real-time.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329" y="6413063"/>
            <a:ext cx="521613" cy="52161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12689" y="6536888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Speech Analysis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1512689" y="6988016"/>
            <a:ext cx="6900982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Evaluates professional vocabulary, response structure quality, and overall communication effectiveness.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72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How It Works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726168"/>
            <a:ext cx="680442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01046" y="1952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Start Interview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701046" y="2443401"/>
            <a:ext cx="664916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Click "Start Recording." Camera captures facial expressions. Microphone records voice.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951" y="3622834"/>
            <a:ext cx="680442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1208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Analysis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041208" y="4340066"/>
            <a:ext cx="63090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detects emotions every second. Voice tone analyzed continuously. Live feedback displayed on screen.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232" y="5519499"/>
            <a:ext cx="680442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814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Get Instant Report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81488" y="6236732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performance summary with emotion timeline, confidence breakdown, and interview transcript with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34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Impact &amp;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92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 Recruiters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603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Objective, data-driven decisions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025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80% faster evaluation time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447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Consistent scoring across candidates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3869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Reduced unconscious bias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8291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Detailed evidence for decisions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4792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 Candidates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0603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Fair, unbiased assessment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5025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Immediate performance feedback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39447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Clear improvement areas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3869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Practice tool for preparation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8291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Equal evaluation standards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63987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85</a:t>
            </a:r>
            <a:endParaRPr lang="en-US" sz="5850" dirty="0"/>
          </a:p>
        </p:txBody>
      </p:sp>
      <p:sp>
        <p:nvSpPr>
          <p:cNvPr id="16" name="Text 14"/>
          <p:cNvSpPr/>
          <p:nvPr/>
        </p:nvSpPr>
        <p:spPr>
          <a:xfrm>
            <a:off x="1029772" y="6671667"/>
            <a:ext cx="36866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Average Performance Score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5235893" y="563987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7</a:t>
            </a:r>
            <a:endParaRPr lang="en-US" sz="5850" dirty="0"/>
          </a:p>
        </p:txBody>
      </p:sp>
      <p:sp>
        <p:nvSpPr>
          <p:cNvPr id="18" name="Text 16"/>
          <p:cNvSpPr/>
          <p:nvPr/>
        </p:nvSpPr>
        <p:spPr>
          <a:xfrm>
            <a:off x="5897523" y="6671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Emotions Detected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9677995" y="5639872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100%</a:t>
            </a:r>
            <a:endParaRPr lang="en-US" sz="5850" dirty="0"/>
          </a:p>
        </p:txBody>
      </p:sp>
      <p:sp>
        <p:nvSpPr>
          <p:cNvPr id="20" name="Text 18"/>
          <p:cNvSpPr/>
          <p:nvPr/>
        </p:nvSpPr>
        <p:spPr>
          <a:xfrm>
            <a:off x="10309979" y="6671667"/>
            <a:ext cx="28946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Objective Assessment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075" y="803672"/>
            <a:ext cx="7557849" cy="4249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Future of Interviews is Here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075" y="5392698"/>
            <a:ext cx="7557849" cy="453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Making hiring fairer, faster, and smarter with AI.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793075" y="6100763"/>
            <a:ext cx="7557849" cy="1325166"/>
          </a:xfrm>
          <a:prstGeom prst="roundRect">
            <a:avLst>
              <a:gd name="adj" fmla="val 7182"/>
            </a:avLst>
          </a:prstGeom>
          <a:solidFill>
            <a:srgbClr val="D2D2E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651" y="6444615"/>
            <a:ext cx="283250" cy="2265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29477" y="6383893"/>
            <a:ext cx="6594872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Ready to transform your interview process?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Experience objective, data-driven hiring that reduces bias and accelerates decisions.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</Words>
  <Application>Microsoft Macintosh PowerPoint</Application>
  <PresentationFormat>Custom</PresentationFormat>
  <Paragraphs>57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Roboto</vt:lpstr>
      <vt:lpstr>Raleway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Kunj Pandya</cp:lastModifiedBy>
  <cp:revision>2</cp:revision>
  <dcterms:created xsi:type="dcterms:W3CDTF">2025-11-06T23:56:46Z</dcterms:created>
  <dcterms:modified xsi:type="dcterms:W3CDTF">2025-11-07T00:01:48Z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3fd474-4f3c-44ed-88fb-5cc4bd2471bf_Enabled">
    <vt:lpwstr>true</vt:lpwstr>
  </property>
  <property fmtid="{D5CDD505-2E9C-101B-9397-08002B2CF9AE}" pid="3" name="MSIP_Label_a73fd474-4f3c-44ed-88fb-5cc4bd2471bf_SetDate">
    <vt:lpwstr>2025-11-07T00:01:47Z</vt:lpwstr>
  </property>
  <property fmtid="{D5CDD505-2E9C-101B-9397-08002B2CF9AE}" pid="4" name="MSIP_Label_a73fd474-4f3c-44ed-88fb-5cc4bd2471bf_Method">
    <vt:lpwstr>Standard</vt:lpwstr>
  </property>
  <property fmtid="{D5CDD505-2E9C-101B-9397-08002B2CF9AE}" pid="5" name="MSIP_Label_a73fd474-4f3c-44ed-88fb-5cc4bd2471bf_Name">
    <vt:lpwstr>defa4170-0d19-0005-0004-bc88714345d2</vt:lpwstr>
  </property>
  <property fmtid="{D5CDD505-2E9C-101B-9397-08002B2CF9AE}" pid="6" name="MSIP_Label_a73fd474-4f3c-44ed-88fb-5cc4bd2471bf_SiteId">
    <vt:lpwstr>8d1a69ec-03b5-4345-ae21-dad112f5fb4f</vt:lpwstr>
  </property>
  <property fmtid="{D5CDD505-2E9C-101B-9397-08002B2CF9AE}" pid="7" name="MSIP_Label_a73fd474-4f3c-44ed-88fb-5cc4bd2471bf_ActionId">
    <vt:lpwstr>bbe08292-79eb-4074-9448-f6ae45449c6c</vt:lpwstr>
  </property>
  <property fmtid="{D5CDD505-2E9C-101B-9397-08002B2CF9AE}" pid="8" name="MSIP_Label_a73fd474-4f3c-44ed-88fb-5cc4bd2471bf_ContentBits">
    <vt:lpwstr>0</vt:lpwstr>
  </property>
  <property fmtid="{D5CDD505-2E9C-101B-9397-08002B2CF9AE}" pid="9" name="MSIP_Label_a73fd474-4f3c-44ed-88fb-5cc4bd2471bf_Tag">
    <vt:lpwstr>50, 3, 0, 1</vt:lpwstr>
  </property>
</Properties>
</file>